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4C3CC42-665C-674E-3A5B-C37BB1C3E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2026-06-01T13:12:33Z</dcterms:created>
  <dcterms:modified xsi:type="dcterms:W3CDTF">2026-06-01T13:20:10Z</dcterms:modified>
</cp:coreProperties>
</file>